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eu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68" d="100"/>
          <a:sy n="68" d="100"/>
        </p:scale>
        <p:origin x="-310" y="-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4-02T11:55:16.758" idx="1">
    <p:pos x="10" y="10"/>
    <p:text>Ce type d’album photo pourrait convenir pour notre prochaine projection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4-02T12:00:27.232" idx="2">
    <p:pos x="3504" y="456"/>
    <p:text>L'utilisation de différents styles d'images rend très bien.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E7D018D-748F-47BF-843A-40349A141CAC}" type="datetimeFigureOut">
              <a:rPr lang="fr-FR" smtClean="0"/>
              <a:pPr/>
              <a:t>02/04/2011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04AC5213-BACC-41AB-9B61-B40CF6C5296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201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23E9B8FB-2ABD-42C9-A6DA-A6789EAF441D}" type="datetimeFigureOut">
              <a:pPr/>
              <a:t>5/15/2009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E2A7042-DEED-4AA1-9E89-4A16B2572577}" type="slidenum"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3375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fr-FR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le titre de l'album photo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fr-FR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fr-FR"/>
              <a:t>Cliquez pour ajouter une date ou des informations détaillées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2 poses, portrait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2400" i="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5/15/2009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5/15/2009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en mode Plein écr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fr-FR" i="0"/>
              <a:t>Cliquez sur l'icône pour ajouter une image en mode Page entière</a:t>
            </a:r>
            <a:endParaRPr kumimoji="0" lang="fr-F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titre de section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Modifiez le style du titre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02/04/2011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fr-F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fr-F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fr-F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fr-F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comments" Target="../comments/commen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6255" r="6255"/>
          <a:stretch>
            <a:fillRect/>
          </a:stretch>
        </p:blipFill>
        <p:spPr/>
      </p:pic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Album photo contemporain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/>
              <a:t>Cet album photo contient des exemples de pages pour vous permettre de démarrer.</a:t>
            </a:r>
          </a:p>
          <a:p>
            <a:endParaRPr lang="fr-FR"/>
          </a:p>
          <a:p>
            <a:r>
              <a:rPr lang="fr-FR"/>
              <a:t>Pour ajouter vos propres pages, cliquez sur l’onglet </a:t>
            </a:r>
            <a:r>
              <a:rPr lang="fr-FR" b="1"/>
              <a:t>Accueil</a:t>
            </a:r>
            <a:r>
              <a:rPr lang="fr-FR"/>
              <a:t>, puis sur la galerie de </a:t>
            </a:r>
            <a:r>
              <a:rPr lang="fr-FR" b="1"/>
              <a:t>nouvelles diapositives</a:t>
            </a:r>
            <a:r>
              <a:rPr lang="fr-FR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fr-FR"/>
              <a:t>Choisissez une disposition…</a:t>
            </a:r>
          </a:p>
        </p:txBody>
      </p:sp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6826" b="16826"/>
          <a:stretch>
            <a:fillRect/>
          </a:stretch>
        </p:blipFill>
        <p:spPr>
          <a:xfrm>
            <a:off x="434975" y="2146300"/>
            <a:ext cx="2362200" cy="21971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49575" y="2133600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/>
          <a:srcRect l="14333" r="14333"/>
          <a:stretch>
            <a:fillRect/>
          </a:stretch>
        </p:blipFill>
        <p:spPr>
          <a:xfrm>
            <a:off x="5311775" y="2133600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…, puis sélectionnez les espaces réservés pour ajouter vos images et vos légendes.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duotone>
              <a:srgbClr val="000000"/>
              <a:schemeClr val="accent5"/>
            </a:duotone>
          </a:blip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/>
              <a:t>Sous l’onglet </a:t>
            </a:r>
            <a:r>
              <a:rPr lang="fr-FR" b="1"/>
              <a:t>Outils des images | Format</a:t>
            </a:r>
            <a:r>
              <a:rPr lang="fr-FR"/>
              <a:t>, vous pouvez créer vos propres cadres et effectuer des retouches d’image, telles que modifier le contraste et la luminosité, ou rogner l’image de manière à obtenir le résultat voulu.</a:t>
            </a:r>
          </a:p>
          <a:p>
            <a:endParaRPr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28600" y="4343400"/>
            <a:ext cx="2590800" cy="1295400"/>
          </a:xfrm>
        </p:spPr>
        <p:txBody>
          <a:bodyPr/>
          <a:lstStyle>
            <a:extLst/>
          </a:lstStyle>
          <a:p>
            <a:r>
              <a:rPr lang="fr-FR"/>
              <a:t>La fonction Styles rapides d'images vous permet de réaliser des “cadres” du plus bel aspect en un seul clic.</a:t>
            </a:r>
          </a:p>
        </p:txBody>
      </p:sp>
      <p:pic>
        <p:nvPicPr>
          <p:cNvPr id="25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2444" b="2444"/>
          <a:stretch>
            <a:fillRect/>
          </a:stretch>
        </p:blipFill>
        <p:spPr>
          <a:xfrm>
            <a:off x="228600" y="723900"/>
            <a:ext cx="24003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balanced" dir="t"/>
          </a:scene3d>
          <a:sp3d prstMaterial="plastic">
            <a:bevelT w="0" h="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" name="j0321101.jpg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/>
          <a:srcRect t="2444" b="2444"/>
          <a:stretch>
            <a:fillRect/>
          </a:stretch>
        </p:blipFill>
        <p:spPr>
          <a:xfrm>
            <a:off x="3162300" y="723900"/>
            <a:ext cx="24003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" name="j0341706.jpg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/>
          <a:srcRect t="2444" b="2444"/>
          <a:stretch>
            <a:fillRect/>
          </a:stretch>
        </p:blipFill>
        <p:spPr>
          <a:xfrm>
            <a:off x="6096000" y="723900"/>
            <a:ext cx="24003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2" name="Espace réservé du pied de page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kumimoji="0" lang="fr-FR" smtClean="0"/>
              <a:t>Votre nom</a:t>
            </a:r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/>
          <a:srcRect l="5333" r="5333"/>
          <a:stretch>
            <a:fillRect/>
          </a:stretch>
        </p:blipFill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/>
          <a:srcRect l="26367" r="26367"/>
          <a:stretch>
            <a:fillRect/>
          </a:stretch>
        </p:blipFill>
        <p:spPr>
          <a:xfrm>
            <a:off x="228600" y="2286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3556" r="3556"/>
          <a:stretch>
            <a:fillRect/>
          </a:stretch>
        </p:blipFill>
        <p:spPr>
          <a:xfrm>
            <a:off x="228600" y="34290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/>
          <a:srcRect l="2444" r="2444"/>
          <a:stretch>
            <a:fillRect/>
          </a:stretch>
        </p:blipFill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/>
          <a:srcRect l="2444" r="2444"/>
          <a:stretch>
            <a:fillRect/>
          </a:stretch>
        </p:blipFill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bum photo contempor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124</Words>
  <Application>Microsoft Office PowerPoint</Application>
  <PresentationFormat>Affichage à l'écran (4:3)</PresentationFormat>
  <Paragraphs>15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Album photo contemporain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2011-04-02T15:51:39Z</dcterms:created>
  <dcterms:modified xsi:type="dcterms:W3CDTF">2011-04-02T18:07:11Z</dcterms:modified>
</cp:coreProperties>
</file>